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87" r:id="rId2"/>
    <p:sldId id="290" r:id="rId3"/>
    <p:sldId id="299" r:id="rId4"/>
    <p:sldId id="289" r:id="rId5"/>
    <p:sldId id="300" r:id="rId6"/>
    <p:sldId id="291" r:id="rId7"/>
    <p:sldId id="293" r:id="rId8"/>
    <p:sldId id="298" r:id="rId9"/>
    <p:sldId id="301" r:id="rId10"/>
    <p:sldId id="292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02" r:id="rId24"/>
    <p:sldId id="316" r:id="rId25"/>
    <p:sldId id="317" r:id="rId26"/>
    <p:sldId id="288" r:id="rId2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782"/>
    <a:srgbClr val="B2D9EA"/>
    <a:srgbClr val="6546BE"/>
    <a:srgbClr val="A24ABA"/>
    <a:srgbClr val="FFBDBD"/>
    <a:srgbClr val="FFA7A7"/>
    <a:srgbClr val="AD77D4"/>
    <a:srgbClr val="954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38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2018-03-26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87373" y="1139821"/>
            <a:ext cx="57774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자동 </a:t>
            </a:r>
            <a:r>
              <a:rPr lang="ko-KR" altLang="en-US" sz="4000" b="1" dirty="0" err="1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무빙</a:t>
            </a:r>
            <a:r>
              <a:rPr lang="ko-KR" altLang="en-US" sz="4000" b="1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 카메라를</a:t>
            </a:r>
            <a:endParaRPr lang="en-US" altLang="ko-KR" sz="4000" b="1" dirty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marL="0" lvl="1" algn="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 연동한 </a:t>
            </a:r>
            <a:r>
              <a:rPr lang="ko-KR" altLang="en-US" sz="4000" b="1" dirty="0" err="1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운동관리</a:t>
            </a:r>
            <a:r>
              <a:rPr lang="ko-KR" altLang="en-US" sz="4000" b="1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 앱</a:t>
            </a:r>
            <a:endParaRPr lang="en-US" altLang="ko-KR" sz="4000" b="1" dirty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algn="r">
              <a:lnSpc>
                <a:spcPct val="150000"/>
              </a:lnSpc>
            </a:pPr>
            <a:endParaRPr lang="en-US" altLang="ko-KR" sz="4000" b="1" dirty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95416" y="1518699"/>
            <a:ext cx="3069203" cy="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952286" y="4823082"/>
            <a:ext cx="2505465" cy="362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 smtClean="0">
                <a:solidFill>
                  <a:schemeClr val="bg1">
                    <a:lumMod val="8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박주환 </a:t>
            </a:r>
            <a:r>
              <a:rPr lang="en-US" altLang="ko-KR" sz="1300" dirty="0" smtClean="0">
                <a:solidFill>
                  <a:schemeClr val="bg1">
                    <a:lumMod val="8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/ </a:t>
            </a:r>
            <a:r>
              <a:rPr lang="ko-KR" altLang="en-US" sz="1300" dirty="0" err="1" smtClean="0">
                <a:solidFill>
                  <a:schemeClr val="bg1">
                    <a:lumMod val="8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서정현</a:t>
            </a:r>
            <a:r>
              <a:rPr lang="ko-KR" altLang="en-US" sz="1300" dirty="0" smtClean="0">
                <a:solidFill>
                  <a:schemeClr val="bg1">
                    <a:lumMod val="8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300" dirty="0" smtClean="0">
                <a:solidFill>
                  <a:schemeClr val="bg1">
                    <a:lumMod val="8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/ </a:t>
            </a:r>
            <a:r>
              <a:rPr lang="ko-KR" altLang="en-US" sz="1300" dirty="0" smtClean="0">
                <a:solidFill>
                  <a:schemeClr val="bg1">
                    <a:lumMod val="8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이창석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7464828" y="1518699"/>
            <a:ext cx="2299374" cy="2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6977" y="6488263"/>
            <a:ext cx="61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3" y="1520352"/>
            <a:ext cx="2545667" cy="45256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1)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운동 계획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4610419" y="342933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51722" y="2798859"/>
            <a:ext cx="2456953" cy="1056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319" y="1520352"/>
            <a:ext cx="2545666" cy="45256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319" y="1520352"/>
            <a:ext cx="2545666" cy="45256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319" y="1520352"/>
            <a:ext cx="2545666" cy="45256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320" y="1520351"/>
            <a:ext cx="2545666" cy="45256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6977" y="6488263"/>
            <a:ext cx="81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10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1)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운동 계획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4610419" y="342933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2" y="1520352"/>
            <a:ext cx="2545666" cy="45256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77606" y="3946291"/>
            <a:ext cx="390952" cy="490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99" y="1529498"/>
            <a:ext cx="2540521" cy="45164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11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0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1)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운동 계획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4610419" y="342933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2" y="1520352"/>
            <a:ext cx="2545666" cy="45256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77606" y="4447223"/>
            <a:ext cx="390952" cy="490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86" y="1514390"/>
            <a:ext cx="2552373" cy="453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12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1)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운동 계획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4610419" y="342933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93" y="1520352"/>
            <a:ext cx="2552373" cy="453755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98452" y="1758260"/>
            <a:ext cx="560614" cy="356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75251" y="2280806"/>
            <a:ext cx="560614" cy="356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67300" y="2806290"/>
            <a:ext cx="560614" cy="356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15" y="1520352"/>
            <a:ext cx="2552373" cy="453755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282550" y="3331774"/>
            <a:ext cx="560614" cy="356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77935" y="3860209"/>
            <a:ext cx="560614" cy="356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67300" y="4379804"/>
            <a:ext cx="560614" cy="356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13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7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1)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운동 계획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521093" y="342933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28801" y="1520352"/>
            <a:ext cx="2560331" cy="4537552"/>
            <a:chOff x="135816" y="1520352"/>
            <a:chExt cx="2560331" cy="45375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74" y="1520352"/>
              <a:ext cx="2552373" cy="4537552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35816" y="5701117"/>
              <a:ext cx="2552373" cy="3567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30" y="1521528"/>
            <a:ext cx="2551711" cy="453637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08510" y="2425149"/>
            <a:ext cx="2027253" cy="2885130"/>
            <a:chOff x="7315525" y="2425149"/>
            <a:chExt cx="2305554" cy="2885130"/>
          </a:xfrm>
        </p:grpSpPr>
        <p:sp>
          <p:nvSpPr>
            <p:cNvPr id="6" name="직사각형 5"/>
            <p:cNvSpPr/>
            <p:nvPr/>
          </p:nvSpPr>
          <p:spPr>
            <a:xfrm>
              <a:off x="7315525" y="2425149"/>
              <a:ext cx="333630" cy="5406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8918" y="3229556"/>
              <a:ext cx="333630" cy="5406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326408" y="3999573"/>
              <a:ext cx="333630" cy="5406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331428" y="4769590"/>
              <a:ext cx="333630" cy="54068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25763" y="2549439"/>
              <a:ext cx="1795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0%  ~  25%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25763" y="3330623"/>
              <a:ext cx="1795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25%  ~  50%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25763" y="4100640"/>
              <a:ext cx="1795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50%  ~  75%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25763" y="4870657"/>
              <a:ext cx="1795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75%  ~  100%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14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1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1)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운동 계획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4499101" y="345948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83" y="1605830"/>
            <a:ext cx="2552373" cy="45375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8" y="1545128"/>
            <a:ext cx="2551711" cy="45363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709850" y="4474629"/>
            <a:ext cx="381343" cy="494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15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7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1)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운동 계획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54" y="1505706"/>
            <a:ext cx="2746182" cy="48821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16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8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2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운동 동영상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3" y="1520352"/>
            <a:ext cx="2545667" cy="452562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47119" y="3864334"/>
            <a:ext cx="2456953" cy="1056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610419" y="342933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38" y="1520352"/>
            <a:ext cx="2545665" cy="45256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17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2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운동 동영상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화살표 12"/>
          <p:cNvSpPr/>
          <p:nvPr/>
        </p:nvSpPr>
        <p:spPr>
          <a:xfrm>
            <a:off x="4610419" y="342933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92" y="1520352"/>
            <a:ext cx="2545665" cy="452562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471120" y="1738815"/>
            <a:ext cx="553243" cy="400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71" y="1533592"/>
            <a:ext cx="2530771" cy="44991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18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5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3)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자세 비교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3" y="1520352"/>
            <a:ext cx="2545667" cy="452562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47119" y="4949830"/>
            <a:ext cx="2456953" cy="1056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610419" y="342933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932" y="1520347"/>
            <a:ext cx="2545669" cy="4525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19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9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29031" y="680843"/>
            <a:ext cx="3915064" cy="6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spc="300" dirty="0" smtClean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목차</a:t>
            </a:r>
            <a:endParaRPr lang="en-US" altLang="ko-KR" sz="2500" b="1" spc="300" dirty="0" smtClean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33725" y="2805673"/>
            <a:ext cx="133671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641114" y="2808264"/>
            <a:ext cx="133671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29620" y="2835818"/>
            <a:ext cx="1527676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진행 계획</a:t>
            </a:r>
            <a:endParaRPr lang="en-US" altLang="ko-KR" sz="1400" b="1" dirty="0" smtClean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4854" y="2805673"/>
            <a:ext cx="1527676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2. </a:t>
            </a:r>
            <a:r>
              <a:rPr lang="ko-KR" altLang="en-US" sz="1400" b="1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이전 진행 사항</a:t>
            </a:r>
            <a:endParaRPr lang="en-US" altLang="ko-KR" sz="1400" b="1" dirty="0" smtClean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42351" y="3380768"/>
            <a:ext cx="133671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649740" y="3383359"/>
            <a:ext cx="133671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38246" y="3410913"/>
            <a:ext cx="1527676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현재 진행 내용</a:t>
            </a:r>
            <a:endParaRPr lang="en-US" altLang="ko-KR" sz="1400" b="1" dirty="0" smtClean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63480" y="3380768"/>
            <a:ext cx="1527676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4. </a:t>
            </a:r>
            <a:r>
              <a:rPr lang="ko-KR" altLang="en-US" sz="1400" b="1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이후 계획</a:t>
            </a:r>
            <a:endParaRPr lang="en-US" altLang="ko-KR" sz="1400" b="1" dirty="0" smtClean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977" y="6488263"/>
            <a:ext cx="61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</a:t>
            </a:r>
            <a:r>
              <a:rPr lang="en-US" altLang="ko-KR" sz="1400" dirty="0" smtClean="0">
                <a:solidFill>
                  <a:schemeClr val="bg1"/>
                </a:solidFill>
              </a:rPr>
              <a:t>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7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3)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자세 비교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화살표 12"/>
          <p:cNvSpPr/>
          <p:nvPr/>
        </p:nvSpPr>
        <p:spPr>
          <a:xfrm>
            <a:off x="4610419" y="3429333"/>
            <a:ext cx="890546" cy="70766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0" y="1500105"/>
            <a:ext cx="2545669" cy="45256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87865" y="1713007"/>
            <a:ext cx="536711" cy="409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34" y="1520349"/>
            <a:ext cx="2545669" cy="4525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6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29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추가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701" y="997132"/>
            <a:ext cx="292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3)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자세 비교 구현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81820" y="653197"/>
            <a:ext cx="5453943" cy="1464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화살표 12"/>
          <p:cNvSpPr/>
          <p:nvPr/>
        </p:nvSpPr>
        <p:spPr>
          <a:xfrm>
            <a:off x="2951932" y="3700203"/>
            <a:ext cx="571168" cy="37881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3" y="1592438"/>
            <a:ext cx="2545669" cy="45256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17161" y="4877626"/>
            <a:ext cx="743446" cy="42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38" y="1592436"/>
            <a:ext cx="2545669" cy="4525635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6422931" y="3665845"/>
            <a:ext cx="571168" cy="37881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97" y="1606039"/>
            <a:ext cx="2553391" cy="45393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21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42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보완 및 추가 구현 사항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5097" y="1520352"/>
            <a:ext cx="8014562" cy="430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전반적인 디자인 수정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로그인과 회원가입 창 제작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회원의 정보에 따라 운동 계획이 달라지게 구현하기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자세 비교의 안내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멘트를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자연스럽게 진행할 수 있도록 수정하기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자세 비교 결과 창 구현하기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회원정보와 자세 비교 결과 사진을 서버와 주고 받기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605670" y="667843"/>
            <a:ext cx="423009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22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150" y="683811"/>
            <a:ext cx="21866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0" dirty="0">
                <a:solidFill>
                  <a:schemeClr val="bg1"/>
                </a:solidFill>
              </a:rPr>
              <a:t>4</a:t>
            </a:r>
            <a:endParaRPr lang="ko-KR" altLang="en-US" sz="30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19631" y="4293704"/>
            <a:ext cx="7164126" cy="71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66122" y="2552957"/>
            <a:ext cx="69176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 smtClean="0">
                <a:solidFill>
                  <a:schemeClr val="bg1"/>
                </a:solidFill>
              </a:rPr>
              <a:t>이후 계획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23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2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42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3</a:t>
            </a:r>
            <a:r>
              <a:rPr lang="ko-KR" altLang="en-US" b="1" dirty="0" smtClean="0">
                <a:solidFill>
                  <a:schemeClr val="bg1"/>
                </a:solidFill>
              </a:rPr>
              <a:t>월 목표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0459" y="1908475"/>
            <a:ext cx="80145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전반적인 디자인 수정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로그인과 회원가입 창 제작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자세 비교의 안내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멘트를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자연스럽게 진행할 수 있도록 수정하기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</a:pP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735249" y="667843"/>
            <a:ext cx="7100514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1033" y="1545441"/>
            <a:ext cx="42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제작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0459" y="4693607"/>
            <a:ext cx="8014562" cy="60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부드럽게 움직일 수 있도록 수정 및 보완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1033" y="4330573"/>
            <a:ext cx="42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자동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무빙</a:t>
            </a:r>
            <a:r>
              <a:rPr lang="ko-KR" altLang="en-US" b="1" dirty="0" smtClean="0">
                <a:solidFill>
                  <a:schemeClr val="bg1"/>
                </a:solidFill>
              </a:rPr>
              <a:t> 카메라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24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3142" y="483177"/>
            <a:ext cx="42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4</a:t>
            </a:r>
            <a:r>
              <a:rPr lang="ko-KR" altLang="en-US" b="1" dirty="0" smtClean="0">
                <a:solidFill>
                  <a:schemeClr val="bg1"/>
                </a:solidFill>
              </a:rPr>
              <a:t>월 목표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0459" y="1570409"/>
            <a:ext cx="8014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</a:rPr>
              <a:t>아두이노와</a:t>
            </a:r>
            <a:r>
              <a:rPr lang="ko-KR" altLang="en-US" sz="1600" b="1" dirty="0">
                <a:solidFill>
                  <a:schemeClr val="bg1"/>
                </a:solidFill>
              </a:rPr>
              <a:t> 시리얼 통신을 하면서 앱으로 데이터 </a:t>
            </a:r>
            <a:r>
              <a:rPr lang="en-US" altLang="ko-KR" sz="1600" b="1" dirty="0">
                <a:solidFill>
                  <a:schemeClr val="bg1"/>
                </a:solidFill>
              </a:rPr>
              <a:t>or  </a:t>
            </a:r>
            <a:r>
              <a:rPr lang="ko-KR" altLang="en-US" sz="1600" b="1" dirty="0">
                <a:solidFill>
                  <a:schemeClr val="bg1"/>
                </a:solidFill>
              </a:rPr>
              <a:t>메시지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전송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</a:rPr>
              <a:t>앱에서 원하는 데이터를 </a:t>
            </a:r>
            <a:r>
              <a:rPr lang="en-US" altLang="ko-KR" sz="1600" b="1" dirty="0">
                <a:solidFill>
                  <a:schemeClr val="bg1"/>
                </a:solidFill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</a:rPr>
              <a:t>에서 찾아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전송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735249" y="667843"/>
            <a:ext cx="7100514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7822" y="1288158"/>
            <a:ext cx="42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서버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0459" y="3906428"/>
            <a:ext cx="8014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</a:rPr>
              <a:t>자세 비교 결과 창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구현하기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</a:rPr>
              <a:t>회원의 정보에 따라 운동 계획이 달라지게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구현하기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</a:rPr>
              <a:t>회원정보와 자세 비교 결과 사진을 서버와 주고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받기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1033" y="3543394"/>
            <a:ext cx="42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제작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25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09345" y="2753937"/>
            <a:ext cx="3915064" cy="1409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spc="300" dirty="0" smtClean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감사합니다</a:t>
            </a:r>
            <a:endParaRPr lang="en-US" altLang="ko-KR" sz="3000" b="1" spc="300" dirty="0" smtClean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3000" b="1" spc="300" dirty="0" smtClean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55659" y="3132198"/>
            <a:ext cx="2550433" cy="617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257137" y="3132198"/>
            <a:ext cx="4483211" cy="618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6977" y="6488263"/>
            <a:ext cx="826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26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150" y="683811"/>
            <a:ext cx="21866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0" dirty="0" smtClean="0">
                <a:solidFill>
                  <a:schemeClr val="bg1"/>
                </a:solidFill>
              </a:rPr>
              <a:t>1</a:t>
            </a:r>
            <a:endParaRPr lang="ko-KR" altLang="en-US" sz="30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19631" y="4293704"/>
            <a:ext cx="7164126" cy="71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66122" y="2705725"/>
            <a:ext cx="69176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 smtClean="0">
                <a:solidFill>
                  <a:schemeClr val="bg1"/>
                </a:solidFill>
              </a:rPr>
              <a:t>진행 계획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977" y="6488263"/>
            <a:ext cx="61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</a:t>
            </a:r>
            <a:r>
              <a:rPr lang="en-US" altLang="ko-KR" sz="1400" dirty="0" smtClean="0">
                <a:solidFill>
                  <a:schemeClr val="bg1"/>
                </a:solidFill>
              </a:rPr>
              <a:t>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677705"/>
              </p:ext>
            </p:extLst>
          </p:nvPr>
        </p:nvGraphicFramePr>
        <p:xfrm>
          <a:off x="405515" y="938257"/>
          <a:ext cx="9088341" cy="5061958"/>
        </p:xfrm>
        <a:graphic>
          <a:graphicData uri="http://schemas.openxmlformats.org/drawingml/2006/table">
            <a:tbl>
              <a:tblPr/>
              <a:tblGrid>
                <a:gridCol w="506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05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983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세부 계획내용</a:t>
                      </a:r>
                      <a:endParaRPr lang="ko-KR" altLang="en-US" sz="24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6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7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ts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8</a:t>
                      </a: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149">
                <a:tc>
                  <a:txBody>
                    <a:bodyPr/>
                    <a:lstStyle/>
                    <a:p>
                      <a:pPr marL="2794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1. 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어플리케이션 구현 및 디자인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148">
                <a:tc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 2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자동 </a:t>
                      </a: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무빙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카메라</a:t>
                      </a:r>
                      <a:r>
                        <a:rPr lang="ko-KR" altLang="en-US" sz="1000" kern="0" spc="0" baseline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구현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148">
                <a:tc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 3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회원의 정보에 따라</a:t>
                      </a:r>
                      <a:r>
                        <a:rPr lang="ko-KR" altLang="en-US" sz="1000" kern="0" spc="0" baseline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어떤 식으로 다르게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운동계획을 제공할지 구상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148">
                <a:tc>
                  <a:txBody>
                    <a:bodyPr/>
                    <a:lstStyle/>
                    <a:p>
                      <a:pPr marL="0" marR="3175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 4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어떤 종류의 운동을 넣을지 구상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769">
                <a:tc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 5. 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서버 구축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381">
                <a:tc>
                  <a:txBody>
                    <a:bodyPr/>
                    <a:lstStyle/>
                    <a:p>
                      <a:pPr marL="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 6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구축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6253">
                <a:tc>
                  <a:txBody>
                    <a:bodyPr/>
                    <a:lstStyle/>
                    <a:p>
                      <a:pPr marL="154940" marR="31750" lvl="0" indent="-15494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 7. 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서버와 안드로이드 통신 구현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1381">
                <a:tc>
                  <a:txBody>
                    <a:bodyPr/>
                    <a:lstStyle/>
                    <a:p>
                      <a:pPr marL="154940" marR="31750" indent="-1549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 8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서버와 </a:t>
                      </a: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아두이노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통신 구현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2879">
                <a:tc>
                  <a:txBody>
                    <a:bodyPr/>
                    <a:lstStyle/>
                    <a:p>
                      <a:pPr marL="154940" marR="31750" indent="-1549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 9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웹 캠을 핸드폰 카메라로 바꿔서 </a:t>
                      </a: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구현해보기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1381">
                <a:tc>
                  <a:txBody>
                    <a:bodyPr/>
                    <a:lstStyle/>
                    <a:p>
                      <a:pPr marL="154940" marR="31750" indent="-1549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   10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최종점검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6977" y="6488263"/>
            <a:ext cx="61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4</a:t>
            </a:r>
            <a:r>
              <a:rPr lang="en-US" altLang="ko-KR" sz="1400" dirty="0" smtClean="0">
                <a:solidFill>
                  <a:schemeClr val="bg1"/>
                </a:solidFill>
              </a:rPr>
              <a:t>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150" y="683811"/>
            <a:ext cx="21866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0" dirty="0">
                <a:solidFill>
                  <a:schemeClr val="bg1"/>
                </a:solidFill>
              </a:rPr>
              <a:t>2</a:t>
            </a:r>
            <a:endParaRPr lang="ko-KR" altLang="en-US" sz="30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19631" y="4293704"/>
            <a:ext cx="7164126" cy="71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8414" y="2767280"/>
            <a:ext cx="7434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mtClean="0">
                <a:solidFill>
                  <a:schemeClr val="bg1"/>
                </a:solidFill>
              </a:rPr>
              <a:t>이전 진행 사항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977" y="6488263"/>
            <a:ext cx="61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</a:rPr>
              <a:t>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31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3142" y="475854"/>
            <a:ext cx="464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자동무빙</a:t>
            </a:r>
            <a:r>
              <a:rPr lang="ko-KR" altLang="en-US" b="1" dirty="0" smtClean="0">
                <a:solidFill>
                  <a:schemeClr val="bg1"/>
                </a:solidFill>
              </a:rPr>
              <a:t> 카메라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프로토</a:t>
            </a:r>
            <a:r>
              <a:rPr lang="ko-KR" altLang="en-US" b="1" dirty="0" smtClean="0">
                <a:solidFill>
                  <a:schemeClr val="bg1"/>
                </a:solidFill>
              </a:rPr>
              <a:t> 타입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919" t="9167" r="35777" b="16043"/>
          <a:stretch/>
        </p:blipFill>
        <p:spPr>
          <a:xfrm rot="5400000">
            <a:off x="2714266" y="2326939"/>
            <a:ext cx="4338174" cy="313531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422790" y="660520"/>
            <a:ext cx="4412973" cy="7323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6977" y="6488263"/>
            <a:ext cx="61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</a:rPr>
              <a:t>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9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7084" y="483177"/>
            <a:ext cx="409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2.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넣을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운동 목록 구상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0815" y="2466781"/>
            <a:ext cx="22693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 dirty="0" err="1" smtClean="0">
                <a:solidFill>
                  <a:schemeClr val="bg1"/>
                </a:solidFill>
              </a:rPr>
              <a:t>팔굽혀</a:t>
            </a:r>
            <a:r>
              <a:rPr lang="ko-KR" altLang="en-US" b="1" dirty="0" smtClean="0">
                <a:solidFill>
                  <a:schemeClr val="bg1"/>
                </a:solidFill>
              </a:rPr>
              <a:t> 펴기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 dirty="0" err="1" smtClean="0">
                <a:solidFill>
                  <a:schemeClr val="bg1"/>
                </a:solidFill>
              </a:rPr>
              <a:t>스쿼트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 dirty="0" err="1" smtClean="0">
                <a:solidFill>
                  <a:schemeClr val="bg1"/>
                </a:solidFill>
              </a:rPr>
              <a:t>플랭크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 dirty="0" err="1" smtClean="0">
                <a:solidFill>
                  <a:schemeClr val="bg1"/>
                </a:solidFill>
              </a:rPr>
              <a:t>레그레이즈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 dirty="0" err="1" smtClean="0">
                <a:solidFill>
                  <a:schemeClr val="bg1"/>
                </a:solidFill>
              </a:rPr>
              <a:t>크런치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5394" y="2466782"/>
            <a:ext cx="22693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6"/>
            </a:pPr>
            <a:r>
              <a:rPr lang="ko-KR" altLang="en-US" b="1" dirty="0" smtClean="0">
                <a:solidFill>
                  <a:schemeClr val="bg1"/>
                </a:solidFill>
              </a:rPr>
              <a:t>윗몸일으키기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r>
              <a:rPr lang="ko-KR" altLang="en-US" b="1" dirty="0" err="1" smtClean="0">
                <a:solidFill>
                  <a:schemeClr val="bg1"/>
                </a:solidFill>
              </a:rPr>
              <a:t>브릿지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r>
              <a:rPr lang="ko-KR" altLang="en-US" b="1" dirty="0" err="1" smtClean="0">
                <a:solidFill>
                  <a:schemeClr val="bg1"/>
                </a:solidFill>
              </a:rPr>
              <a:t>브이업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r>
              <a:rPr lang="ko-KR" altLang="en-US" b="1" dirty="0" err="1" smtClean="0">
                <a:solidFill>
                  <a:schemeClr val="bg1"/>
                </a:solidFill>
              </a:rPr>
              <a:t>런지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r>
              <a:rPr lang="ko-KR" altLang="en-US" b="1" dirty="0" err="1" smtClean="0">
                <a:solidFill>
                  <a:schemeClr val="bg1"/>
                </a:solidFill>
              </a:rPr>
              <a:t>버피테스트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6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134678" y="667843"/>
            <a:ext cx="570108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6977" y="6488263"/>
            <a:ext cx="61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</a:t>
            </a:r>
            <a:r>
              <a:rPr lang="en-US" altLang="ko-KR" sz="1400" dirty="0" smtClean="0">
                <a:solidFill>
                  <a:schemeClr val="bg1"/>
                </a:solidFill>
              </a:rPr>
              <a:t>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626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3142" y="499845"/>
            <a:ext cx="246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</a:rPr>
              <a:t>어플리케이션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KakaoTalk_Video_20180306_1739_21_9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0616" y="1620600"/>
            <a:ext cx="2527516" cy="4485977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8626" y="667843"/>
            <a:ext cx="162176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19993" y="667843"/>
            <a:ext cx="591577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6977" y="6488263"/>
            <a:ext cx="61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</a:rPr>
              <a:t>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0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150" y="683811"/>
            <a:ext cx="21866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0" dirty="0">
                <a:solidFill>
                  <a:schemeClr val="bg1"/>
                </a:solidFill>
              </a:rPr>
              <a:t>3</a:t>
            </a:r>
            <a:endParaRPr lang="ko-KR" altLang="en-US" sz="30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19631" y="4293704"/>
            <a:ext cx="7164126" cy="71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66122" y="2828835"/>
            <a:ext cx="691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</a:rPr>
              <a:t>현재 진행 사항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977" y="6488263"/>
            <a:ext cx="61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9</a:t>
            </a:r>
            <a:r>
              <a:rPr lang="en-US" altLang="ko-KR" sz="1400" dirty="0" smtClean="0">
                <a:solidFill>
                  <a:schemeClr val="bg1"/>
                </a:solidFill>
              </a:rPr>
              <a:t> / 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4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1585</TotalTime>
  <Words>487</Words>
  <Application>Microsoft Office PowerPoint</Application>
  <PresentationFormat>A4 용지(210x297mm)</PresentationFormat>
  <Paragraphs>139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Noto Sans CJK KR Bold</vt:lpstr>
      <vt:lpstr>Noto Sans CJK KR Medium</vt:lpstr>
      <vt:lpstr>Arial</vt:lpstr>
      <vt:lpstr>Calibri</vt:lpstr>
      <vt:lpstr>Calibri Light</vt:lpstr>
      <vt:lpstr>맑은 고딕</vt:lpstr>
      <vt:lpstr>함초롬바탕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Windows 사용자</cp:lastModifiedBy>
  <cp:revision>345</cp:revision>
  <dcterms:created xsi:type="dcterms:W3CDTF">2017-09-07T10:48:07Z</dcterms:created>
  <dcterms:modified xsi:type="dcterms:W3CDTF">2018-03-26T13:00:08Z</dcterms:modified>
</cp:coreProperties>
</file>